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7" r:id="rId1"/>
  </p:sldMasterIdLst>
  <p:notesMasterIdLst>
    <p:notesMasterId r:id="rId23"/>
  </p:notesMasterIdLst>
  <p:handoutMasterIdLst>
    <p:handoutMasterId r:id="rId24"/>
  </p:handoutMasterIdLst>
  <p:sldIdLst>
    <p:sldId id="380" r:id="rId2"/>
    <p:sldId id="606" r:id="rId3"/>
    <p:sldId id="575" r:id="rId4"/>
    <p:sldId id="477" r:id="rId5"/>
    <p:sldId id="615" r:id="rId6"/>
    <p:sldId id="616" r:id="rId7"/>
    <p:sldId id="617" r:id="rId8"/>
    <p:sldId id="618" r:id="rId9"/>
    <p:sldId id="619" r:id="rId10"/>
    <p:sldId id="620" r:id="rId11"/>
    <p:sldId id="621" r:id="rId12"/>
    <p:sldId id="622" r:id="rId13"/>
    <p:sldId id="623" r:id="rId14"/>
    <p:sldId id="624" r:id="rId15"/>
    <p:sldId id="625" r:id="rId16"/>
    <p:sldId id="626" r:id="rId17"/>
    <p:sldId id="627" r:id="rId18"/>
    <p:sldId id="628" r:id="rId19"/>
    <p:sldId id="629" r:id="rId20"/>
    <p:sldId id="631" r:id="rId21"/>
    <p:sldId id="630" r:id="rId22"/>
  </p:sldIdLst>
  <p:sldSz cx="12161838" cy="6858000"/>
  <p:notesSz cx="7099300" cy="102346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3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A0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15620"/>
    <p:restoredTop sz="74245" autoAdjust="0"/>
  </p:normalViewPr>
  <p:slideViewPr>
    <p:cSldViewPr>
      <p:cViewPr varScale="1">
        <p:scale>
          <a:sx n="85" d="100"/>
          <a:sy n="85" d="100"/>
        </p:scale>
        <p:origin x="804" y="84"/>
      </p:cViewPr>
      <p:guideLst>
        <p:guide orient="horz" pos="2160"/>
        <p:guide pos="383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1138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196B26-ABA5-4D05-A37C-20E3632A5D86}" type="datetimeFigureOut">
              <a:rPr lang="en-US" smtClean="0"/>
              <a:pPr/>
              <a:t>3/23/2019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AAD096-5737-4D04-90E1-9140EFEBCD5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81811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BB84225E-8FD8-488A-857B-B299F5226660}" type="datetimeFigureOut">
              <a:rPr lang="ru-RU" smtClean="0"/>
              <a:pPr/>
              <a:t>23.03.2019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487363" y="1279525"/>
            <a:ext cx="6124575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709930" y="4925407"/>
            <a:ext cx="5679440" cy="4029879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4021294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26D93089-2B18-4479-9D89-433D55832C1E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398838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48169A-D17D-4BF4-A5AB-3C4ADEA58CED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2098" y="1447801"/>
            <a:ext cx="8803824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2098" y="4777380"/>
            <a:ext cx="8803824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FDDAE-045B-41D2-8061-1C73950F8D8B}" type="datetimeFigureOut">
              <a:rPr lang="en-US" smtClean="0"/>
              <a:pPr/>
              <a:t>3/23/2019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Николай Комиссаренко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CE300-ED4F-4514-8F67-4763E509913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2099" y="4800587"/>
            <a:ext cx="8803823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2098" y="685800"/>
            <a:ext cx="8803824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2099" y="5367325"/>
            <a:ext cx="8803822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FDDAE-045B-41D2-8061-1C73950F8D8B}" type="datetimeFigureOut">
              <a:rPr lang="en-US" smtClean="0"/>
              <a:pPr/>
              <a:t>3/23/2019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CE300-ED4F-4514-8F67-4763E509913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2097" y="1447800"/>
            <a:ext cx="8803825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2097" y="3657600"/>
            <a:ext cx="8803825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FDDAE-045B-41D2-8061-1C73950F8D8B}" type="datetimeFigureOut">
              <a:rPr lang="en-US" smtClean="0"/>
              <a:pPr/>
              <a:t>3/23/2019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CE300-ED4F-4514-8F67-4763E509913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0906" y="1447800"/>
            <a:ext cx="797952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25625" y="3771174"/>
            <a:ext cx="7261640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2097" y="4350657"/>
            <a:ext cx="8803825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FDDAE-045B-41D2-8061-1C73950F8D8B}" type="datetimeFigureOut">
              <a:rPr lang="en-US" smtClean="0"/>
              <a:pPr/>
              <a:t>3/23/2019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CE300-ED4F-4514-8F67-4763E509913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6073" y="971253"/>
            <a:ext cx="799928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07407" y="2613787"/>
            <a:ext cx="799928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2097" y="3124201"/>
            <a:ext cx="8803826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2097" y="4777381"/>
            <a:ext cx="8803825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242719" y="6172200"/>
            <a:ext cx="1219200" cy="304045"/>
          </a:xfrm>
        </p:spPr>
        <p:txBody>
          <a:bodyPr/>
          <a:lstStyle>
            <a:lvl1pPr>
              <a:defRPr sz="1400" b="1">
                <a:solidFill>
                  <a:srgbClr val="294A70"/>
                </a:solidFill>
              </a:defRPr>
            </a:lvl1pPr>
          </a:lstStyle>
          <a:p>
            <a:fld id="{B3CFDDAE-045B-41D2-8061-1C73950F8D8B}" type="datetimeFigureOut">
              <a:rPr lang="en-US" smtClean="0"/>
              <a:pPr/>
              <a:t>3/23/2019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42119" y="6096000"/>
            <a:ext cx="3859795" cy="304047"/>
          </a:xfrm>
        </p:spPr>
        <p:txBody>
          <a:bodyPr/>
          <a:lstStyle>
            <a:lvl1pPr>
              <a:defRPr sz="1400" b="1">
                <a:solidFill>
                  <a:srgbClr val="294A70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05319" y="0"/>
            <a:ext cx="836125" cy="767687"/>
          </a:xfrm>
        </p:spPr>
        <p:txBody>
          <a:bodyPr/>
          <a:lstStyle>
            <a:lvl1pPr>
              <a:defRPr sz="2000"/>
            </a:lvl1pPr>
          </a:lstStyle>
          <a:p>
            <a:fld id="{DB3CE300-ED4F-4514-8F67-4763E509913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1381" y="1981200"/>
            <a:ext cx="293957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0849" y="2667000"/>
            <a:ext cx="2920108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74052" y="1981200"/>
            <a:ext cx="292897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63524" y="2667000"/>
            <a:ext cx="293950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07075" y="1981200"/>
            <a:ext cx="29248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07075" y="2667000"/>
            <a:ext cx="2924859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16924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45003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05319" y="0"/>
            <a:ext cx="836125" cy="767687"/>
          </a:xfrm>
        </p:spPr>
        <p:txBody>
          <a:bodyPr/>
          <a:lstStyle>
            <a:lvl1pPr>
              <a:defRPr sz="2000"/>
            </a:lvl1pPr>
          </a:lstStyle>
          <a:p>
            <a:fld id="{DB3CE300-ED4F-4514-8F67-4763E509913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849" y="4250949"/>
            <a:ext cx="293277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0849" y="2209800"/>
            <a:ext cx="2932777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0849" y="4827212"/>
            <a:ext cx="293277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79754" y="4250949"/>
            <a:ext cx="292327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79753" y="2209800"/>
            <a:ext cx="292327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78403" y="4827211"/>
            <a:ext cx="292714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07075" y="4250949"/>
            <a:ext cx="29248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07074" y="2209800"/>
            <a:ext cx="2924859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06950" y="4827209"/>
            <a:ext cx="2928734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16924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45003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05319" y="0"/>
            <a:ext cx="836125" cy="767687"/>
          </a:xfrm>
        </p:spPr>
        <p:txBody>
          <a:bodyPr/>
          <a:lstStyle>
            <a:lvl1pPr>
              <a:defRPr sz="2000"/>
            </a:lvl1pPr>
          </a:lstStyle>
          <a:p>
            <a:fld id="{DB3CE300-ED4F-4514-8F67-4763E509913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05319" y="0"/>
            <a:ext cx="836125" cy="767687"/>
          </a:xfrm>
        </p:spPr>
        <p:txBody>
          <a:bodyPr/>
          <a:lstStyle>
            <a:lvl1pPr>
              <a:defRPr sz="2000"/>
            </a:lvl1pPr>
          </a:lstStyle>
          <a:p>
            <a:fld id="{DB3CE300-ED4F-4514-8F67-4763E509913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83669" y="430214"/>
            <a:ext cx="1748265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0849" y="887414"/>
            <a:ext cx="7404785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05319" y="0"/>
            <a:ext cx="836125" cy="767687"/>
          </a:xfrm>
        </p:spPr>
        <p:txBody>
          <a:bodyPr/>
          <a:lstStyle>
            <a:lvl1pPr>
              <a:defRPr sz="2000"/>
            </a:lvl1pPr>
          </a:lstStyle>
          <a:p>
            <a:fld id="{DB3CE300-ED4F-4514-8F67-4763E509913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05319" y="0"/>
            <a:ext cx="836125" cy="767687"/>
          </a:xfrm>
        </p:spPr>
        <p:txBody>
          <a:bodyPr/>
          <a:lstStyle>
            <a:lvl1pPr>
              <a:defRPr sz="2000"/>
            </a:lvl1pPr>
          </a:lstStyle>
          <a:p>
            <a:fld id="{DB3CE300-ED4F-4514-8F67-4763E509913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CE300-ED4F-4514-8F67-4763E509913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Content Placeholder 2"/>
          <p:cNvSpPr>
            <a:spLocks noGrp="1"/>
          </p:cNvSpPr>
          <p:nvPr>
            <p:ph idx="1"/>
          </p:nvPr>
        </p:nvSpPr>
        <p:spPr>
          <a:xfrm>
            <a:off x="608092" y="1600201"/>
            <a:ext cx="10945654" cy="4525963"/>
          </a:xfrm>
        </p:spPr>
        <p:txBody>
          <a:bodyPr/>
          <a:lstStyle>
            <a:lvl1pPr>
              <a:buFont typeface="Wingdings" pitchFamily="2" charset="2"/>
              <a:buChar char="v"/>
              <a:defRPr sz="2400" b="1">
                <a:solidFill>
                  <a:schemeClr val="tx2"/>
                </a:solidFill>
              </a:defRPr>
            </a:lvl1pPr>
            <a:lvl2pPr>
              <a:buFont typeface="Wingdings" pitchFamily="2" charset="2"/>
              <a:buChar char="Ø"/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FDDAE-045B-41D2-8061-1C73950F8D8B}" type="datetimeFigureOut">
              <a:rPr lang="en-US" smtClean="0"/>
              <a:pPr/>
              <a:t>3/23/2019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CE300-ED4F-4514-8F67-4763E509913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CE300-ED4F-4514-8F67-4763E509913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Content Placeholder 2"/>
          <p:cNvSpPr>
            <a:spLocks noGrp="1"/>
          </p:cNvSpPr>
          <p:nvPr>
            <p:ph idx="1"/>
          </p:nvPr>
        </p:nvSpPr>
        <p:spPr>
          <a:xfrm>
            <a:off x="608092" y="1600201"/>
            <a:ext cx="10945654" cy="4525963"/>
          </a:xfrm>
        </p:spPr>
        <p:txBody>
          <a:bodyPr/>
          <a:lstStyle>
            <a:lvl1pPr>
              <a:buFont typeface="Wingdings" pitchFamily="2" charset="2"/>
              <a:buChar char="v"/>
              <a:defRPr sz="2400" b="1">
                <a:solidFill>
                  <a:schemeClr val="tx2"/>
                </a:solidFill>
              </a:defRPr>
            </a:lvl1pPr>
            <a:lvl2pPr>
              <a:buFont typeface="Wingdings" pitchFamily="2" charset="2"/>
              <a:buChar char="Ø"/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CE300-ED4F-4514-8F67-4763E509913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Content Placeholder 2"/>
          <p:cNvSpPr>
            <a:spLocks noGrp="1"/>
          </p:cNvSpPr>
          <p:nvPr>
            <p:ph idx="1"/>
          </p:nvPr>
        </p:nvSpPr>
        <p:spPr>
          <a:xfrm>
            <a:off x="608092" y="1600201"/>
            <a:ext cx="10945654" cy="4525963"/>
          </a:xfrm>
        </p:spPr>
        <p:txBody>
          <a:bodyPr/>
          <a:lstStyle>
            <a:lvl1pPr>
              <a:buFont typeface="Wingdings" pitchFamily="2" charset="2"/>
              <a:buChar char="v"/>
              <a:defRPr sz="2400" b="1">
                <a:solidFill>
                  <a:schemeClr val="tx2"/>
                </a:solidFill>
              </a:defRPr>
            </a:lvl1pPr>
            <a:lvl2pPr>
              <a:buFont typeface="Wingdings" pitchFamily="2" charset="2"/>
              <a:buChar char="Ø"/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 b="1">
                <a:solidFill>
                  <a:srgbClr val="294A7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Text Placeholder 2"/>
          <p:cNvSpPr>
            <a:spLocks noGrp="1"/>
          </p:cNvSpPr>
          <p:nvPr>
            <p:ph type="body" idx="1"/>
          </p:nvPr>
        </p:nvSpPr>
        <p:spPr>
          <a:xfrm>
            <a:off x="608092" y="1535113"/>
            <a:ext cx="5373591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Content Placeholder 3"/>
          <p:cNvSpPr>
            <a:spLocks noGrp="1"/>
          </p:cNvSpPr>
          <p:nvPr>
            <p:ph sz="half" idx="2"/>
          </p:nvPr>
        </p:nvSpPr>
        <p:spPr>
          <a:xfrm>
            <a:off x="608092" y="2174875"/>
            <a:ext cx="5373591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8046" y="1535113"/>
            <a:ext cx="5375701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Content Placeholder 5"/>
          <p:cNvSpPr>
            <a:spLocks noGrp="1"/>
          </p:cNvSpPr>
          <p:nvPr>
            <p:ph sz="quarter" idx="4"/>
          </p:nvPr>
        </p:nvSpPr>
        <p:spPr>
          <a:xfrm>
            <a:off x="6178046" y="2174875"/>
            <a:ext cx="5375701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05319" y="0"/>
            <a:ext cx="836125" cy="767687"/>
          </a:xfrm>
        </p:spPr>
        <p:txBody>
          <a:bodyPr/>
          <a:lstStyle>
            <a:lvl1pPr>
              <a:defRPr sz="2000"/>
            </a:lvl1pPr>
          </a:lstStyle>
          <a:p>
            <a:fld id="{DB3CE300-ED4F-4514-8F67-4763E509913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2099" y="2861734"/>
            <a:ext cx="8803823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2098" y="4777381"/>
            <a:ext cx="8803824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FDDAE-045B-41D2-8061-1C73950F8D8B}" type="datetimeFigureOut">
              <a:rPr lang="en-US" smtClean="0"/>
              <a:pPr/>
              <a:t>3/23/2019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CE300-ED4F-4514-8F67-4763E509913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0583" y="2060576"/>
            <a:ext cx="4385463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40505" y="2056093"/>
            <a:ext cx="4385465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FDDAE-045B-41D2-8061-1C73950F8D8B}" type="datetimeFigureOut">
              <a:rPr lang="en-US" smtClean="0"/>
              <a:pPr/>
              <a:t>3/23/2019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CE300-ED4F-4514-8F67-4763E509913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0583" y="1905000"/>
            <a:ext cx="438546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0583" y="2514600"/>
            <a:ext cx="4385463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40507" y="1905000"/>
            <a:ext cx="438546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40507" y="2514600"/>
            <a:ext cx="4385463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FDDAE-045B-41D2-8061-1C73950F8D8B}" type="datetimeFigureOut">
              <a:rPr lang="en-US" smtClean="0"/>
              <a:pPr/>
              <a:t>3/23/2019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CE300-ED4F-4514-8F67-4763E509913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FDDAE-045B-41D2-8061-1C73950F8D8B}" type="datetimeFigureOut">
              <a:rPr lang="en-US" smtClean="0"/>
              <a:pPr/>
              <a:t>3/23/2019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CE300-ED4F-4514-8F67-4763E5099139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8" name="Group 2"/>
          <p:cNvGrpSpPr>
            <a:grpSpLocks/>
          </p:cNvGrpSpPr>
          <p:nvPr userDrawn="1"/>
        </p:nvGrpSpPr>
        <p:grpSpPr bwMode="auto">
          <a:xfrm>
            <a:off x="1" y="228600"/>
            <a:ext cx="12149169" cy="534988"/>
            <a:chOff x="0" y="0"/>
            <a:chExt cx="5754" cy="337"/>
          </a:xfrm>
        </p:grpSpPr>
        <p:sp>
          <p:nvSpPr>
            <p:cNvPr id="9" name="Rectangle 3"/>
            <p:cNvSpPr>
              <a:spLocks noChangeArrowheads="1"/>
            </p:cNvSpPr>
            <p:nvPr/>
          </p:nvSpPr>
          <p:spPr bwMode="auto">
            <a:xfrm>
              <a:off x="0" y="0"/>
              <a:ext cx="180" cy="331"/>
            </a:xfrm>
            <a:prstGeom prst="rect">
              <a:avLst/>
            </a:prstGeom>
            <a:gradFill rotWithShape="0">
              <a:gsLst>
                <a:gs pos="0">
                  <a:srgbClr val="CCCCE6"/>
                </a:gs>
                <a:gs pos="100000">
                  <a:srgbClr val="FFFFFF"/>
                </a:gs>
              </a:gsLst>
              <a:lin ang="108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" name="Rectangle 4"/>
            <p:cNvSpPr>
              <a:spLocks noChangeArrowheads="1"/>
            </p:cNvSpPr>
            <p:nvPr/>
          </p:nvSpPr>
          <p:spPr bwMode="auto">
            <a:xfrm>
              <a:off x="260" y="85"/>
              <a:ext cx="5495" cy="169"/>
            </a:xfrm>
            <a:prstGeom prst="rect">
              <a:avLst/>
            </a:prstGeom>
            <a:gradFill rotWithShape="0">
              <a:gsLst>
                <a:gs pos="0">
                  <a:srgbClr val="00007D"/>
                </a:gs>
                <a:gs pos="100000">
                  <a:srgbClr val="FFFFFF"/>
                </a:gs>
              </a:gsLst>
              <a:lin ang="108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" name="Rectangle 5"/>
            <p:cNvSpPr>
              <a:spLocks noChangeArrowheads="1"/>
            </p:cNvSpPr>
            <p:nvPr/>
          </p:nvSpPr>
          <p:spPr bwMode="auto">
            <a:xfrm>
              <a:off x="258" y="85"/>
              <a:ext cx="87" cy="88"/>
            </a:xfrm>
            <a:prstGeom prst="rect">
              <a:avLst/>
            </a:prstGeom>
            <a:solidFill>
              <a:srgbClr val="CCCCE6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 bwMode="auto">
            <a:xfrm>
              <a:off x="345" y="0"/>
              <a:ext cx="88" cy="87"/>
            </a:xfrm>
            <a:prstGeom prst="rect">
              <a:avLst/>
            </a:prstGeom>
            <a:solidFill>
              <a:srgbClr val="CCCCE6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" name="Rectangle 7"/>
            <p:cNvSpPr>
              <a:spLocks noChangeArrowheads="1"/>
            </p:cNvSpPr>
            <p:nvPr/>
          </p:nvSpPr>
          <p:spPr bwMode="auto">
            <a:xfrm>
              <a:off x="345" y="85"/>
              <a:ext cx="88" cy="88"/>
            </a:xfrm>
            <a:prstGeom prst="rect">
              <a:avLst/>
            </a:prstGeom>
            <a:solidFill>
              <a:srgbClr val="9999CC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" name="Rectangle 8"/>
            <p:cNvSpPr>
              <a:spLocks noChangeArrowheads="1"/>
            </p:cNvSpPr>
            <p:nvPr/>
          </p:nvSpPr>
          <p:spPr bwMode="auto">
            <a:xfrm>
              <a:off x="173" y="169"/>
              <a:ext cx="86" cy="86"/>
            </a:xfrm>
            <a:prstGeom prst="rect">
              <a:avLst/>
            </a:prstGeom>
            <a:solidFill>
              <a:srgbClr val="CCCCE6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" name="Rectangle 9"/>
            <p:cNvSpPr>
              <a:spLocks noChangeArrowheads="1"/>
            </p:cNvSpPr>
            <p:nvPr/>
          </p:nvSpPr>
          <p:spPr bwMode="auto">
            <a:xfrm>
              <a:off x="83" y="85"/>
              <a:ext cx="89" cy="85"/>
            </a:xfrm>
            <a:prstGeom prst="rect">
              <a:avLst/>
            </a:prstGeom>
            <a:solidFill>
              <a:srgbClr val="00007D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" name="Rectangle 10"/>
            <p:cNvSpPr>
              <a:spLocks noChangeArrowheads="1"/>
            </p:cNvSpPr>
            <p:nvPr/>
          </p:nvSpPr>
          <p:spPr bwMode="auto">
            <a:xfrm>
              <a:off x="258" y="169"/>
              <a:ext cx="87" cy="84"/>
            </a:xfrm>
            <a:prstGeom prst="rect">
              <a:avLst/>
            </a:prstGeom>
            <a:solidFill>
              <a:srgbClr val="9999CC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" name="Rectangle 11"/>
            <p:cNvSpPr>
              <a:spLocks noChangeArrowheads="1"/>
            </p:cNvSpPr>
            <p:nvPr/>
          </p:nvSpPr>
          <p:spPr bwMode="auto">
            <a:xfrm>
              <a:off x="173" y="253"/>
              <a:ext cx="86" cy="85"/>
            </a:xfrm>
            <a:prstGeom prst="rect">
              <a:avLst/>
            </a:prstGeom>
            <a:solidFill>
              <a:srgbClr val="9999CC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FDDAE-045B-41D2-8061-1C73950F8D8B}" type="datetimeFigureOut">
              <a:rPr lang="en-US" smtClean="0"/>
              <a:pPr/>
              <a:t>3/23/2019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CE300-ED4F-4514-8F67-4763E509913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2096" y="1447800"/>
            <a:ext cx="3392650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72780" y="1447800"/>
            <a:ext cx="5183143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2096" y="3129281"/>
            <a:ext cx="3392649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FDDAE-045B-41D2-8061-1C73950F8D8B}" type="datetimeFigureOut">
              <a:rPr lang="en-US" smtClean="0"/>
              <a:pPr/>
              <a:t>3/23/2019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CE300-ED4F-4514-8F67-4763E509913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1052" y="1854192"/>
            <a:ext cx="5080307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32354" y="1143000"/>
            <a:ext cx="3192482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2097" y="3657600"/>
            <a:ext cx="507239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FDDAE-045B-41D2-8061-1C73950F8D8B}" type="datetimeFigureOut">
              <a:rPr lang="en-US" smtClean="0"/>
              <a:pPr/>
              <a:t>3/23/2019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CE300-ED4F-4514-8F67-4763E509913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4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2.jpe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28" Type="http://schemas.openxmlformats.org/officeDocument/2006/relationships/image" Target="../media/image6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6"/>
            <a:ext cx="4027025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8"/>
            <a:ext cx="1518646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587714" y="1676400"/>
            <a:ext cx="2812425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79623" y="1"/>
            <a:ext cx="1599420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584588" y="6096000"/>
            <a:ext cx="991276" cy="762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4513" y="452718"/>
            <a:ext cx="9381456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0583" y="2052919"/>
            <a:ext cx="8924408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29290" y="1791078"/>
            <a:ext cx="990599" cy="3040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B3CFDDAE-045B-41D2-8061-1C73950F8D8B}" type="datetimeFigureOut">
              <a:rPr lang="en-US" smtClean="0"/>
              <a:pPr/>
              <a:t>3/23/2019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24654" y="3225675"/>
            <a:ext cx="3859795" cy="30404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26929" y="295730"/>
            <a:ext cx="836125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3CE300-ED4F-4514-8F67-4763E5099139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2" name="Group 1"/>
          <p:cNvGrpSpPr>
            <a:grpSpLocks/>
          </p:cNvGrpSpPr>
          <p:nvPr/>
        </p:nvGrpSpPr>
        <p:grpSpPr bwMode="auto">
          <a:xfrm>
            <a:off x="1" y="1"/>
            <a:ext cx="12149169" cy="6848475"/>
            <a:chOff x="0" y="0"/>
            <a:chExt cx="5754" cy="4314"/>
          </a:xfrm>
        </p:grpSpPr>
        <p:sp>
          <p:nvSpPr>
            <p:cNvPr id="13" name="Rectangle 2"/>
            <p:cNvSpPr>
              <a:spLocks noChangeArrowheads="1"/>
            </p:cNvSpPr>
            <p:nvPr/>
          </p:nvSpPr>
          <p:spPr bwMode="auto">
            <a:xfrm>
              <a:off x="0" y="0"/>
              <a:ext cx="2208" cy="4315"/>
            </a:xfrm>
            <a:prstGeom prst="rect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CCCCE6"/>
                </a:gs>
              </a:gsLst>
              <a:lin ang="108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" name="Rectangle 3"/>
            <p:cNvSpPr>
              <a:spLocks noChangeArrowheads="1"/>
            </p:cNvSpPr>
            <p:nvPr/>
          </p:nvSpPr>
          <p:spPr bwMode="auto">
            <a:xfrm>
              <a:off x="1081" y="1064"/>
              <a:ext cx="4674" cy="1596"/>
            </a:xfrm>
            <a:prstGeom prst="rect">
              <a:avLst/>
            </a:prstGeom>
            <a:solidFill>
              <a:srgbClr val="00007D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5" name="Group 14"/>
            <p:cNvGrpSpPr>
              <a:grpSpLocks/>
            </p:cNvGrpSpPr>
            <p:nvPr/>
          </p:nvGrpSpPr>
          <p:grpSpPr bwMode="auto">
            <a:xfrm>
              <a:off x="0" y="672"/>
              <a:ext cx="1798" cy="1981"/>
              <a:chOff x="0" y="672"/>
              <a:chExt cx="1798" cy="1981"/>
            </a:xfrm>
          </p:grpSpPr>
          <p:sp>
            <p:nvSpPr>
              <p:cNvPr id="17" name="Rectangle 5"/>
              <p:cNvSpPr>
                <a:spLocks noChangeArrowheads="1"/>
              </p:cNvSpPr>
              <p:nvPr/>
            </p:nvSpPr>
            <p:spPr bwMode="auto">
              <a:xfrm>
                <a:off x="359" y="2250"/>
                <a:ext cx="359" cy="403"/>
              </a:xfrm>
              <a:prstGeom prst="rect">
                <a:avLst/>
              </a:prstGeom>
              <a:solidFill>
                <a:srgbClr val="9999CC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" name="Rectangle 6"/>
              <p:cNvSpPr>
                <a:spLocks noChangeArrowheads="1"/>
              </p:cNvSpPr>
              <p:nvPr/>
            </p:nvSpPr>
            <p:spPr bwMode="auto">
              <a:xfrm>
                <a:off x="1075" y="1060"/>
                <a:ext cx="358" cy="403"/>
              </a:xfrm>
              <a:prstGeom prst="rect">
                <a:avLst/>
              </a:prstGeom>
              <a:solidFill>
                <a:srgbClr val="CCCCE6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" name="Rectangle 7"/>
              <p:cNvSpPr>
                <a:spLocks noChangeArrowheads="1"/>
              </p:cNvSpPr>
              <p:nvPr/>
            </p:nvSpPr>
            <p:spPr bwMode="auto">
              <a:xfrm>
                <a:off x="1430" y="672"/>
                <a:ext cx="368" cy="400"/>
              </a:xfrm>
              <a:prstGeom prst="rect">
                <a:avLst/>
              </a:prstGeom>
              <a:solidFill>
                <a:srgbClr val="CCCCE6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" name="Rectangle 8"/>
              <p:cNvSpPr>
                <a:spLocks noChangeArrowheads="1"/>
              </p:cNvSpPr>
              <p:nvPr/>
            </p:nvSpPr>
            <p:spPr bwMode="auto">
              <a:xfrm>
                <a:off x="714" y="2250"/>
                <a:ext cx="365" cy="403"/>
              </a:xfrm>
              <a:prstGeom prst="rect">
                <a:avLst/>
              </a:prstGeom>
              <a:solidFill>
                <a:srgbClr val="00007D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" name="Rectangle 9"/>
              <p:cNvSpPr>
                <a:spLocks noChangeArrowheads="1"/>
              </p:cNvSpPr>
              <p:nvPr/>
            </p:nvSpPr>
            <p:spPr bwMode="auto">
              <a:xfrm>
                <a:off x="1430" y="1060"/>
                <a:ext cx="368" cy="403"/>
              </a:xfrm>
              <a:prstGeom prst="rect">
                <a:avLst/>
              </a:prstGeom>
              <a:solidFill>
                <a:srgbClr val="9999CC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2" name="Rectangle 10"/>
              <p:cNvSpPr>
                <a:spLocks noChangeArrowheads="1"/>
              </p:cNvSpPr>
              <p:nvPr/>
            </p:nvSpPr>
            <p:spPr bwMode="auto">
              <a:xfrm>
                <a:off x="714" y="1459"/>
                <a:ext cx="365" cy="398"/>
              </a:xfrm>
              <a:prstGeom prst="rect">
                <a:avLst/>
              </a:prstGeom>
              <a:solidFill>
                <a:srgbClr val="CCCCE6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3" name="Rectangle 11"/>
              <p:cNvSpPr>
                <a:spLocks noChangeArrowheads="1"/>
              </p:cNvSpPr>
              <p:nvPr/>
            </p:nvSpPr>
            <p:spPr bwMode="auto">
              <a:xfrm>
                <a:off x="0" y="1459"/>
                <a:ext cx="364" cy="398"/>
              </a:xfrm>
              <a:prstGeom prst="rect">
                <a:avLst/>
              </a:prstGeom>
              <a:solidFill>
                <a:srgbClr val="00007D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" name="Rectangle 12"/>
              <p:cNvSpPr>
                <a:spLocks noChangeArrowheads="1"/>
              </p:cNvSpPr>
              <p:nvPr/>
            </p:nvSpPr>
            <p:spPr bwMode="auto">
              <a:xfrm>
                <a:off x="1075" y="1459"/>
                <a:ext cx="358" cy="398"/>
              </a:xfrm>
              <a:prstGeom prst="rect">
                <a:avLst/>
              </a:prstGeom>
              <a:solidFill>
                <a:srgbClr val="9999CC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" name="Rectangle 13"/>
              <p:cNvSpPr>
                <a:spLocks noChangeArrowheads="1"/>
              </p:cNvSpPr>
              <p:nvPr/>
            </p:nvSpPr>
            <p:spPr bwMode="auto">
              <a:xfrm>
                <a:off x="359" y="1852"/>
                <a:ext cx="359" cy="405"/>
              </a:xfrm>
              <a:prstGeom prst="rect">
                <a:avLst/>
              </a:prstGeom>
              <a:solidFill>
                <a:srgbClr val="CCCCE6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" name="Rectangle 14"/>
              <p:cNvSpPr>
                <a:spLocks noChangeArrowheads="1"/>
              </p:cNvSpPr>
              <p:nvPr/>
            </p:nvSpPr>
            <p:spPr bwMode="auto">
              <a:xfrm>
                <a:off x="714" y="1852"/>
                <a:ext cx="365" cy="405"/>
              </a:xfrm>
              <a:prstGeom prst="rect">
                <a:avLst/>
              </a:prstGeom>
              <a:solidFill>
                <a:srgbClr val="9999CC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  <p:sldLayoutId id="2147483679" r:id="rId12"/>
    <p:sldLayoutId id="2147483680" r:id="rId13"/>
    <p:sldLayoutId id="2147483681" r:id="rId14"/>
    <p:sldLayoutId id="2147483682" r:id="rId15"/>
    <p:sldLayoutId id="2147483683" r:id="rId16"/>
    <p:sldLayoutId id="2147483684" r:id="rId17"/>
    <p:sldLayoutId id="2147483685" r:id="rId18"/>
    <p:sldLayoutId id="2147483708" r:id="rId19"/>
    <p:sldLayoutId id="2147483709" r:id="rId20"/>
    <p:sldLayoutId id="2147483722" r:id="rId21"/>
    <p:sldLayoutId id="2147483662" r:id="rId22"/>
  </p:sldLayoutIdLst>
  <p:txStyles>
    <p:titleStyle>
      <a:lvl1pPr algn="l" defTabSz="457200" rtl="0" eaLnBrk="1" latinLnBrk="0" hangingPunct="1">
        <a:spcBef>
          <a:spcPct val="0"/>
        </a:spcBef>
        <a:buNone/>
        <a:defRPr sz="4200" b="1" i="0" kern="1200">
          <a:solidFill>
            <a:srgbClr val="294A70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1" i="0" kern="1200">
          <a:solidFill>
            <a:srgbClr val="0070C0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1" i="0" kern="1200">
          <a:solidFill>
            <a:srgbClr val="0070C0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1" i="0" kern="1200">
          <a:solidFill>
            <a:srgbClr val="0070C0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1" i="0" kern="1200">
          <a:solidFill>
            <a:srgbClr val="0070C0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1" i="0" kern="1200">
          <a:solidFill>
            <a:srgbClr val="0070C0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4400" b="1" dirty="0"/>
              <a:t>Администрирование</a:t>
            </a:r>
            <a:br>
              <a:rPr lang="ru-RU" sz="4400" b="1" dirty="0"/>
            </a:br>
            <a:r>
              <a:rPr lang="en-US" sz="4400" b="1" dirty="0"/>
              <a:t>Apache Spark</a:t>
            </a:r>
            <a:br>
              <a:rPr lang="en-US" sz="3600" b="1" dirty="0"/>
            </a:br>
            <a:endParaRPr lang="en-US" sz="12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CE300-ED4F-4514-8F67-4763E5099139}" type="slidenum">
              <a:rPr lang="en-US" smtClean="0"/>
              <a:pPr/>
              <a:t>1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4AF7A8F-80E1-4F1A-9E20-002A4AEED4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097" y="2324101"/>
            <a:ext cx="1771650" cy="8001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B27919-0FD2-410C-9205-F38EBD7F9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Введение в </a:t>
            </a:r>
            <a:r>
              <a:rPr lang="en-US" dirty="0"/>
              <a:t>Spark SQL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E8951C-DFB6-499B-A9B6-223C14C342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5BF080-8521-4B24-822A-A5D1996136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300" y="1603023"/>
            <a:ext cx="6812705" cy="4062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2130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B27919-0FD2-410C-9205-F38EBD7F9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Введение в </a:t>
            </a:r>
            <a:r>
              <a:rPr lang="en-US" dirty="0"/>
              <a:t>Spark SQL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E8951C-DFB6-499B-A9B6-223C14C342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A336FD-D788-40A1-B8C0-A0395962D5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513" y="1552223"/>
            <a:ext cx="7586018" cy="4148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4356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B27919-0FD2-410C-9205-F38EBD7F9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Введение в </a:t>
            </a:r>
            <a:r>
              <a:rPr lang="en-US" dirty="0"/>
              <a:t>Spark SQL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E8951C-DFB6-499B-A9B6-223C14C342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DB6ACA-B22B-4CBA-9B18-615A445CE7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011" y="1676400"/>
            <a:ext cx="6237725" cy="3857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9313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B27919-0FD2-410C-9205-F38EBD7F9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Введение в </a:t>
            </a:r>
            <a:r>
              <a:rPr lang="en-US" dirty="0"/>
              <a:t>Spark SQL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E8951C-DFB6-499B-A9B6-223C14C342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40437E-5D39-4829-B960-08CAF92659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989" y="1600201"/>
            <a:ext cx="8261044" cy="3176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1277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B27919-0FD2-410C-9205-F38EBD7F9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Введение в </a:t>
            </a:r>
            <a:r>
              <a:rPr lang="en-US" dirty="0"/>
              <a:t>Spark SQL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E8951C-DFB6-499B-A9B6-223C14C342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E11857-2647-40F2-A086-CEE47005D3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092" y="1460289"/>
            <a:ext cx="6067425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6007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B27919-0FD2-410C-9205-F38EBD7F9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Введение в </a:t>
            </a:r>
            <a:r>
              <a:rPr lang="en-US" dirty="0"/>
              <a:t>Spark SQL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E8951C-DFB6-499B-A9B6-223C14C342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F2644A-FB63-4DDD-AD6F-F494B488D5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700" y="1600201"/>
            <a:ext cx="10248900" cy="109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988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B27919-0FD2-410C-9205-F38EBD7F9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Введение в </a:t>
            </a:r>
            <a:r>
              <a:rPr lang="en-US" dirty="0"/>
              <a:t>Spark SQL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E8951C-DFB6-499B-A9B6-223C14C342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67F71E-4026-46F0-9B9C-FFD2913E31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092" y="1503860"/>
            <a:ext cx="8138319" cy="166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4201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B27919-0FD2-410C-9205-F38EBD7F9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Введение в </a:t>
            </a:r>
            <a:r>
              <a:rPr lang="en-US" dirty="0"/>
              <a:t>Spark SQL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E8951C-DFB6-499B-A9B6-223C14C342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694371-B8CA-45A6-AFC8-381D796003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092" y="1600201"/>
            <a:ext cx="9205119" cy="2880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0034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B27919-0FD2-410C-9205-F38EBD7F9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Введение в </a:t>
            </a:r>
            <a:r>
              <a:rPr lang="en-US" dirty="0"/>
              <a:t>Spark SQL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E8951C-DFB6-499B-A9B6-223C14C342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1078B2-7F25-4A70-B464-83F260250D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092" y="1600201"/>
            <a:ext cx="10496550" cy="116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460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B27919-0FD2-410C-9205-F38EBD7F9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Введение в </a:t>
            </a:r>
            <a:r>
              <a:rPr lang="en-US" dirty="0"/>
              <a:t>Spark SQL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E8951C-DFB6-499B-A9B6-223C14C342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F41171-4AEE-4872-BC67-C8AC9F2C7D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092" y="1600201"/>
            <a:ext cx="8505825" cy="16668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9F7655F-7E69-4874-9F86-5E8318C657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06559" y="300038"/>
            <a:ext cx="437750" cy="1300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2715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Теория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Модуль 4</a:t>
            </a:r>
          </a:p>
          <a:p>
            <a:r>
              <a:rPr lang="ru-RU" dirty="0"/>
              <a:t>Преподаватель</a:t>
            </a:r>
            <a:r>
              <a:rPr lang="en-US" dirty="0"/>
              <a:t>: </a:t>
            </a:r>
            <a:r>
              <a:rPr lang="ru-RU" dirty="0"/>
              <a:t>БАСОВ ЮРИЙ</a:t>
            </a:r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B27919-0FD2-410C-9205-F38EBD7F9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Введение в </a:t>
            </a:r>
            <a:r>
              <a:rPr lang="en-US" dirty="0"/>
              <a:t>Spark SQL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E8951C-DFB6-499B-A9B6-223C14C342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9F7655F-7E69-4874-9F86-5E8318C65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06559" y="300038"/>
            <a:ext cx="437750" cy="13001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2FA7856-68E9-4ED5-A423-7EC0BD9BE2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722" y="1676399"/>
            <a:ext cx="10610192" cy="1009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6515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B27919-0FD2-410C-9205-F38EBD7F9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Введение в </a:t>
            </a:r>
            <a:r>
              <a:rPr lang="en-US" dirty="0"/>
              <a:t>Spark SQL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E8951C-DFB6-499B-A9B6-223C14C342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390405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 нас ждет</a:t>
            </a:r>
            <a:r>
              <a:rPr lang="en-US" dirty="0"/>
              <a:t> ?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44513" y="1600200"/>
            <a:ext cx="8924408" cy="4195481"/>
          </a:xfrm>
        </p:spPr>
        <p:txBody>
          <a:bodyPr>
            <a:normAutofit/>
          </a:bodyPr>
          <a:lstStyle/>
          <a:p>
            <a:r>
              <a:rPr lang="ru-RU" dirty="0"/>
              <a:t>Знакомство с </a:t>
            </a:r>
            <a:r>
              <a:rPr lang="en-US" dirty="0"/>
              <a:t>Spark-shell</a:t>
            </a:r>
          </a:p>
          <a:p>
            <a:r>
              <a:rPr lang="ru-RU" dirty="0"/>
              <a:t>Выполнение задач в </a:t>
            </a:r>
            <a:r>
              <a:rPr lang="en-US" dirty="0"/>
              <a:t>Apache Spark</a:t>
            </a:r>
          </a:p>
          <a:p>
            <a:r>
              <a:rPr lang="ru-RU" dirty="0"/>
              <a:t>Написание программ в </a:t>
            </a:r>
            <a:r>
              <a:rPr lang="en-US" dirty="0"/>
              <a:t>Apache Spark</a:t>
            </a:r>
          </a:p>
          <a:p>
            <a:r>
              <a:rPr lang="ru-RU" dirty="0"/>
              <a:t>Чтение данных с локальной файловой системы и </a:t>
            </a:r>
            <a:r>
              <a:rPr lang="en-US" dirty="0"/>
              <a:t>HDFS  </a:t>
            </a:r>
          </a:p>
          <a:p>
            <a:r>
              <a:rPr lang="ru-RU" dirty="0"/>
              <a:t>Зависимости(</a:t>
            </a:r>
            <a:r>
              <a:rPr lang="en-US" dirty="0"/>
              <a:t>Dependencies)</a:t>
            </a:r>
          </a:p>
          <a:p>
            <a:r>
              <a:rPr lang="ru-RU" dirty="0"/>
              <a:t>Кэширование данных в </a:t>
            </a:r>
            <a:r>
              <a:rPr lang="en-US" dirty="0"/>
              <a:t>Apache Spark</a:t>
            </a:r>
          </a:p>
          <a:p>
            <a:r>
              <a:rPr lang="ru-RU" dirty="0"/>
              <a:t>Отказоустойчивость (</a:t>
            </a:r>
            <a:r>
              <a:rPr lang="en-US" dirty="0"/>
              <a:t>Fault Tolerance)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8012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sz="4000" dirty="0">
                <a:solidFill>
                  <a:schemeClr val="accent3"/>
                </a:solidFill>
              </a:rPr>
              <a:t>Вопросы</a:t>
            </a:r>
            <a:r>
              <a:rPr lang="en-US" sz="4000" dirty="0">
                <a:solidFill>
                  <a:schemeClr val="accent3"/>
                </a:solidFill>
              </a:rPr>
              <a:t>?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276482" name="AutoShape 2" descr="Image result for вопросы"/>
          <p:cNvSpPr>
            <a:spLocks noChangeAspect="1" noChangeArrowheads="1"/>
          </p:cNvSpPr>
          <p:nvPr/>
        </p:nvSpPr>
        <p:spPr bwMode="auto">
          <a:xfrm>
            <a:off x="206920" y="-144463"/>
            <a:ext cx="405395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76484" name="Picture 4" descr="Image result for вопросы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94719" y="2286000"/>
            <a:ext cx="6765022" cy="3190876"/>
          </a:xfrm>
          <a:prstGeom prst="rect">
            <a:avLst/>
          </a:prstGeom>
          <a:noFill/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CE300-ED4F-4514-8F67-4763E5099139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71D4E-6C65-42AB-97A2-0D9A74486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Введение в </a:t>
            </a:r>
            <a:r>
              <a:rPr lang="en-US" dirty="0"/>
              <a:t>Spark SQL</a:t>
            </a:r>
            <a:endParaRPr lang="ru-RU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E82CABF-C7B9-43B4-8506-95486DF2FB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4832" y="1600200"/>
            <a:ext cx="9210675" cy="44291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748B9F5-2EBF-417A-AB8C-ABD09D5270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56114" y="228600"/>
            <a:ext cx="477174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0232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53D7B3-3DD2-4CF8-AE4E-F3D4EF63E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Введение в </a:t>
            </a:r>
            <a:r>
              <a:rPr lang="en-US" dirty="0"/>
              <a:t>Spark SQL</a:t>
            </a:r>
            <a:endParaRPr lang="ru-RU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580F0B8-6E78-4462-8A38-32B1A879F2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4741" y="1600201"/>
            <a:ext cx="9045793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4878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427078-D3F7-430B-953F-6A6E64AFF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Введение в </a:t>
            </a:r>
            <a:r>
              <a:rPr lang="en-US" dirty="0"/>
              <a:t>Spark SQL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CBB74F-58A2-47A0-83C2-E2079C28F8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FF017C-E542-4EF6-9C18-28FEF7ECAA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756" y="1853248"/>
            <a:ext cx="9117593" cy="3961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5957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B27919-0FD2-410C-9205-F38EBD7F9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Введение в </a:t>
            </a:r>
            <a:r>
              <a:rPr lang="en-US" dirty="0"/>
              <a:t>Spark SQL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E8951C-DFB6-499B-A9B6-223C14C342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D890FC-41B1-4862-AE46-507C7B70AC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965" y="1853248"/>
            <a:ext cx="7409969" cy="4014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8215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B27919-0FD2-410C-9205-F38EBD7F9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Введение в </a:t>
            </a:r>
            <a:r>
              <a:rPr lang="en-US" dirty="0"/>
              <a:t>Spark SQL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E8951C-DFB6-499B-A9B6-223C14C342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D890FC-41B1-4862-AE46-507C7B70AC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965" y="1853248"/>
            <a:ext cx="7409969" cy="4014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25323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dsm">
  <a:themeElements>
    <a:clrScheme name="Aspect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Ion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bdsm</Template>
  <TotalTime>4408</TotalTime>
  <Words>120</Words>
  <Application>Microsoft Office PowerPoint</Application>
  <PresentationFormat>Custom</PresentationFormat>
  <Paragraphs>33</Paragraphs>
  <Slides>21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Arial</vt:lpstr>
      <vt:lpstr>Calibri</vt:lpstr>
      <vt:lpstr>Century Gothic</vt:lpstr>
      <vt:lpstr>Wingdings</vt:lpstr>
      <vt:lpstr>Wingdings 3</vt:lpstr>
      <vt:lpstr>bdsm</vt:lpstr>
      <vt:lpstr>Администрирование Apache Spark </vt:lpstr>
      <vt:lpstr>Теория</vt:lpstr>
      <vt:lpstr>Что нас ждет ?</vt:lpstr>
      <vt:lpstr>Вопросы?</vt:lpstr>
      <vt:lpstr>Введение в Spark SQL</vt:lpstr>
      <vt:lpstr>Введение в Spark SQL</vt:lpstr>
      <vt:lpstr>Введение в Spark SQL</vt:lpstr>
      <vt:lpstr>Введение в Spark SQL</vt:lpstr>
      <vt:lpstr>Введение в Spark SQL</vt:lpstr>
      <vt:lpstr>Введение в Spark SQL</vt:lpstr>
      <vt:lpstr>Введение в Spark SQL</vt:lpstr>
      <vt:lpstr>Введение в Spark SQL</vt:lpstr>
      <vt:lpstr>Введение в Spark SQL</vt:lpstr>
      <vt:lpstr>Введение в Spark SQL</vt:lpstr>
      <vt:lpstr>Введение в Spark SQL</vt:lpstr>
      <vt:lpstr>Введение в Spark SQL</vt:lpstr>
      <vt:lpstr>Введение в Spark SQL</vt:lpstr>
      <vt:lpstr>Введение в Spark SQL</vt:lpstr>
      <vt:lpstr>Введение в Spark SQL</vt:lpstr>
      <vt:lpstr>Введение в Spark SQL</vt:lpstr>
      <vt:lpstr>Введение в Spark SQL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nick</dc:creator>
  <cp:lastModifiedBy>Yo Basov</cp:lastModifiedBy>
  <cp:revision>312</cp:revision>
  <dcterms:created xsi:type="dcterms:W3CDTF">2018-11-09T09:23:09Z</dcterms:created>
  <dcterms:modified xsi:type="dcterms:W3CDTF">2019-03-23T00:13:00Z</dcterms:modified>
</cp:coreProperties>
</file>